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65" r:id="rId2"/>
    <p:sldId id="269" r:id="rId3"/>
    <p:sldId id="264" r:id="rId4"/>
    <p:sldId id="266" r:id="rId5"/>
    <p:sldId id="267" r:id="rId6"/>
    <p:sldId id="268" r:id="rId7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716"/>
  </p:normalViewPr>
  <p:slideViewPr>
    <p:cSldViewPr>
      <p:cViewPr varScale="1">
        <p:scale>
          <a:sx n="138" d="100"/>
          <a:sy n="138" d="100"/>
        </p:scale>
        <p:origin x="10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41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4CEDBF9A-63BF-0049-8AF1-C96F24B4F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958986-163A-2640-B4F4-33D88116F3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98272D-431E-5B4A-90AF-9D5A44FF1046}" type="datetimeFigureOut">
              <a:rPr lang="fr-FR"/>
              <a:pPr>
                <a:defRPr/>
              </a:pPr>
              <a:t>14/06/2022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755C39-A973-1543-AC1C-1DD88F6FF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56D887-E13A-0C41-B90A-F5803A2606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FED9A6-67AC-244F-94DC-DA77A47871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7733225-D857-A152-67B5-DC1A1F0304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7507268-F0CC-E448-B933-F8236E1FDB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3375" y="4343400"/>
            <a:ext cx="6191250" cy="4405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E683EFC5-9524-E21F-10AE-6B9E5B19E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88DE526A-99CA-AC3C-A21F-4859C3E29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These are the notes to this page.</a:t>
            </a:r>
          </a:p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There is space to write a lot of information.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3718"/>
            <a:ext cx="7772400" cy="1102519"/>
          </a:xfrm>
        </p:spPr>
        <p:txBody>
          <a:bodyPr/>
          <a:lstStyle>
            <a:lvl1pPr algn="ctr">
              <a:defRPr>
                <a:latin typeface="AkzidenzGrotesk" panose="0200050603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00547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latin typeface="AkzidenzGrotesk" panose="02000506030000020003" pitchFamily="2" charset="0"/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subtitle</a:t>
            </a:r>
            <a:r>
              <a:rPr lang="fr-FR" noProof="0" dirty="0"/>
              <a:t> style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1F6069-90ED-760E-ACF2-38885BDF9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28503"/>
            <a:ext cx="3238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kzidenzGrotesk" panose="02000506030000020003" pitchFamily="2" charset="0"/>
              </a:defRPr>
            </a:lvl1pPr>
            <a:lvl2pPr>
              <a:defRPr>
                <a:latin typeface="AkzidenzGrotesk" panose="02000506030000020003" pitchFamily="2" charset="0"/>
              </a:defRPr>
            </a:lvl2pPr>
            <a:lvl3pPr>
              <a:defRPr>
                <a:latin typeface="AkzidenzGrotesk" panose="02000506030000020003" pitchFamily="2" charset="0"/>
              </a:defRPr>
            </a:lvl3pPr>
            <a:lvl4pPr>
              <a:defRPr>
                <a:latin typeface="AkzidenzGrotesk" panose="02000506030000020003" pitchFamily="2" charset="0"/>
              </a:defRPr>
            </a:lvl4pPr>
            <a:lvl5pPr>
              <a:defRPr>
                <a:latin typeface="AkzidenzGrotesk" panose="02000506030000020003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728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6196"/>
            <a:ext cx="2171700" cy="4598194"/>
          </a:xfrm>
        </p:spPr>
        <p:txBody>
          <a:bodyPr vert="eaVert"/>
          <a:lstStyle>
            <a:lvl1pPr>
              <a:defRPr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6196"/>
            <a:ext cx="6362700" cy="4598194"/>
          </a:xfrm>
        </p:spPr>
        <p:txBody>
          <a:bodyPr vert="eaVert"/>
          <a:lstStyle>
            <a:lvl1pPr>
              <a:defRPr>
                <a:latin typeface="AkzidenzGrotesk" panose="02000506030000020003" pitchFamily="2" charset="0"/>
              </a:defRPr>
            </a:lvl1pPr>
            <a:lvl2pPr>
              <a:defRPr>
                <a:latin typeface="AkzidenzGrotesk" panose="02000506030000020003" pitchFamily="2" charset="0"/>
              </a:defRPr>
            </a:lvl2pPr>
            <a:lvl3pPr>
              <a:defRPr>
                <a:latin typeface="AkzidenzGrotesk" panose="02000506030000020003" pitchFamily="2" charset="0"/>
              </a:defRPr>
            </a:lvl3pPr>
            <a:lvl4pPr>
              <a:defRPr>
                <a:latin typeface="AkzidenzGrotesk" panose="02000506030000020003" pitchFamily="2" charset="0"/>
              </a:defRPr>
            </a:lvl4pPr>
            <a:lvl5pPr>
              <a:defRPr>
                <a:latin typeface="AkzidenzGrotesk" panose="02000506030000020003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9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988"/>
            <a:ext cx="8229600" cy="428625"/>
          </a:xfrm>
        </p:spPr>
        <p:txBody>
          <a:bodyPr/>
          <a:lstStyle>
            <a:lvl1pPr>
              <a:defRPr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kzidenzGrotesk" panose="02000506030000020003" pitchFamily="2" charset="0"/>
              </a:defRPr>
            </a:lvl1pPr>
            <a:lvl2pPr>
              <a:defRPr>
                <a:latin typeface="AkzidenzGrotesk" panose="02000506030000020003" pitchFamily="2" charset="0"/>
              </a:defRPr>
            </a:lvl2pPr>
            <a:lvl3pPr>
              <a:defRPr>
                <a:latin typeface="AkzidenzGrotesk" panose="02000506030000020003" pitchFamily="2" charset="0"/>
              </a:defRPr>
            </a:lvl3pPr>
            <a:lvl4pPr>
              <a:defRPr>
                <a:latin typeface="AkzidenzGrotesk" panose="02000506030000020003" pitchFamily="2" charset="0"/>
              </a:defRPr>
            </a:lvl4pPr>
            <a:lvl5pPr>
              <a:defRPr>
                <a:latin typeface="AkzidenzGrotesk" panose="02000506030000020003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5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kzidenzGrotesk" panose="02000506030000020003" pitchFamily="2" charset="0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567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704851"/>
            <a:ext cx="4038600" cy="3919538"/>
          </a:xfrm>
        </p:spPr>
        <p:txBody>
          <a:bodyPr/>
          <a:lstStyle>
            <a:lvl1pPr>
              <a:defRPr sz="2800">
                <a:latin typeface="AkzidenzGrotesk" panose="02000506030000020003" pitchFamily="2" charset="0"/>
              </a:defRPr>
            </a:lvl1pPr>
            <a:lvl2pPr>
              <a:defRPr sz="2400">
                <a:latin typeface="AkzidenzGrotesk" panose="02000506030000020003" pitchFamily="2" charset="0"/>
              </a:defRPr>
            </a:lvl2pPr>
            <a:lvl3pPr>
              <a:defRPr sz="2000">
                <a:latin typeface="AkzidenzGrotesk" panose="02000506030000020003" pitchFamily="2" charset="0"/>
              </a:defRPr>
            </a:lvl3pPr>
            <a:lvl4pPr>
              <a:defRPr sz="1800">
                <a:latin typeface="AkzidenzGrotesk" panose="02000506030000020003" pitchFamily="2" charset="0"/>
              </a:defRPr>
            </a:lvl4pPr>
            <a:lvl5pPr>
              <a:defRPr sz="1800">
                <a:latin typeface="AkzidenzGrotesk" panose="02000506030000020003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704851"/>
            <a:ext cx="4038600" cy="3919538"/>
          </a:xfrm>
        </p:spPr>
        <p:txBody>
          <a:bodyPr/>
          <a:lstStyle>
            <a:lvl1pPr>
              <a:defRPr sz="2800">
                <a:latin typeface="AkzidenzGrotesk" panose="02000506030000020003" pitchFamily="2" charset="0"/>
              </a:defRPr>
            </a:lvl1pPr>
            <a:lvl2pPr>
              <a:defRPr sz="2400">
                <a:latin typeface="AkzidenzGrotesk" panose="02000506030000020003" pitchFamily="2" charset="0"/>
              </a:defRPr>
            </a:lvl2pPr>
            <a:lvl3pPr>
              <a:defRPr sz="2000">
                <a:latin typeface="AkzidenzGrotesk" panose="02000506030000020003" pitchFamily="2" charset="0"/>
              </a:defRPr>
            </a:lvl3pPr>
            <a:lvl4pPr>
              <a:defRPr sz="1800">
                <a:latin typeface="AkzidenzGrotesk" panose="02000506030000020003" pitchFamily="2" charset="0"/>
              </a:defRPr>
            </a:lvl4pPr>
            <a:lvl5pPr>
              <a:defRPr sz="1800">
                <a:latin typeface="AkzidenzGrotesk" panose="02000506030000020003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582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037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8138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3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699542"/>
            <a:ext cx="3008313" cy="871538"/>
          </a:xfrm>
        </p:spPr>
        <p:txBody>
          <a:bodyPr anchor="b"/>
          <a:lstStyle>
            <a:lvl1pPr algn="l">
              <a:defRPr sz="2000" b="1"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99542"/>
            <a:ext cx="5111750" cy="3895083"/>
          </a:xfrm>
        </p:spPr>
        <p:txBody>
          <a:bodyPr/>
          <a:lstStyle>
            <a:lvl1pPr>
              <a:defRPr sz="3200">
                <a:latin typeface="AkzidenzGrotesk" panose="02000506030000020003" pitchFamily="2" charset="0"/>
              </a:defRPr>
            </a:lvl1pPr>
            <a:lvl2pPr>
              <a:defRPr sz="2800">
                <a:latin typeface="AkzidenzGrotesk" panose="02000506030000020003" pitchFamily="2" charset="0"/>
              </a:defRPr>
            </a:lvl2pPr>
            <a:lvl3pPr>
              <a:defRPr sz="2400">
                <a:latin typeface="AkzidenzGrotesk" panose="02000506030000020003" pitchFamily="2" charset="0"/>
              </a:defRPr>
            </a:lvl3pPr>
            <a:lvl4pPr>
              <a:defRPr sz="2000">
                <a:latin typeface="AkzidenzGrotesk" panose="02000506030000020003" pitchFamily="2" charset="0"/>
              </a:defRPr>
            </a:lvl4pPr>
            <a:lvl5pPr>
              <a:defRPr sz="2000">
                <a:latin typeface="AkzidenzGrotesk" panose="0200050603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571080"/>
            <a:ext cx="3008313" cy="3023545"/>
          </a:xfrm>
        </p:spPr>
        <p:txBody>
          <a:bodyPr/>
          <a:lstStyle>
            <a:lvl1pPr marL="0" indent="0">
              <a:buNone/>
              <a:defRPr sz="1400">
                <a:latin typeface="AkzidenzGrotesk" panose="02000506030000020003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152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latin typeface="AkzidenzGrotesk" panose="02000506030000020003" pitchFamily="2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kzidenzGrotesk" panose="02000506030000020003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20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49E198-F5FF-B5E0-CFD7-3BFDA8BAC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6988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EE48FD-BB35-A891-2519-A4FB81BB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04850"/>
            <a:ext cx="82296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</p:txBody>
      </p:sp>
      <p:sp>
        <p:nvSpPr>
          <p:cNvPr id="1029" name="Text Box 8">
            <a:extLst>
              <a:ext uri="{FF2B5EF4-FFF2-40B4-BE49-F238E27FC236}">
                <a16:creationId xmlns:a16="http://schemas.microsoft.com/office/drawing/2014/main" id="{FE38ADB0-D552-B944-9EEE-ACF873576A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79858" y="4684747"/>
            <a:ext cx="230358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dirty="0">
                <a:solidFill>
                  <a:srgbClr val="00A8E5"/>
                </a:solidFill>
                <a:latin typeface="AkzidenzGrotesk" panose="02000506030000020003" pitchFamily="2" charset="0"/>
                <a:cs typeface="Arial" panose="020B0604020202020204" pitchFamily="34" charset="0"/>
              </a:rPr>
              <a:t>PCIC </a:t>
            </a:r>
            <a:r>
              <a:rPr lang="fr-FR" altLang="fr-FR" sz="1400" b="1" dirty="0" err="1">
                <a:solidFill>
                  <a:srgbClr val="00A8E5"/>
                </a:solidFill>
                <a:latin typeface="AkzidenzGrotesk" panose="02000506030000020003" pitchFamily="2" charset="0"/>
                <a:cs typeface="Arial" panose="020B0604020202020204" pitchFamily="34" charset="0"/>
              </a:rPr>
              <a:t>energy</a:t>
            </a:r>
            <a:endParaRPr lang="fr-FR" altLang="fr-FR" sz="1400" b="1" dirty="0">
              <a:solidFill>
                <a:srgbClr val="00A8E5"/>
              </a:solidFill>
              <a:latin typeface="AkzidenzGrotesk" panose="02000506030000020003" pitchFamily="2" charset="0"/>
              <a:cs typeface="Arial" panose="020B0604020202020204" pitchFamily="34" charset="0"/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4FA5765E-7E98-DF4F-8BAE-E7FAB22E90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99" y="4702897"/>
            <a:ext cx="93503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B48340B-6003-F54D-AA8F-B1DD317F9361}" type="slidenum">
              <a:rPr lang="fr-FR" altLang="fr-FR" sz="1200" b="1">
                <a:solidFill>
                  <a:srgbClr val="00A8E5"/>
                </a:solidFill>
                <a:latin typeface="AkzidenzGrotesk" panose="02000506030000020003" pitchFamily="2" charset="0"/>
              </a:rPr>
              <a:pPr algn="ctr" eaLnBrk="1" hangingPunct="1">
                <a:spcBef>
                  <a:spcPct val="50000"/>
                </a:spcBef>
              </a:pPr>
              <a:t>‹N°›</a:t>
            </a:fld>
            <a:endParaRPr lang="fr-FR" altLang="fr-FR" b="1" dirty="0">
              <a:solidFill>
                <a:srgbClr val="00A8E5"/>
              </a:solidFill>
              <a:latin typeface="AkzidenzGrotesk" panose="02000506030000020003" pitchFamily="2" charset="0"/>
            </a:endParaRPr>
          </a:p>
        </p:txBody>
      </p:sp>
      <p:pic>
        <p:nvPicPr>
          <p:cNvPr id="1030" name="Image 1">
            <a:extLst>
              <a:ext uri="{FF2B5EF4-FFF2-40B4-BE49-F238E27FC236}">
                <a16:creationId xmlns:a16="http://schemas.microsoft.com/office/drawing/2014/main" id="{49BDA543-08B4-13EC-710C-56DAC7B42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8E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8E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8E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8E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8E5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alibri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alibri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alibri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alibri" charset="0"/>
          <a:ea typeface="ＭＳ Ｐゴシック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30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>
          <a:solidFill>
            <a:schemeClr val="tx1"/>
          </a:solidFill>
          <a:latin typeface="+mn-lt"/>
          <a:ea typeface="+mn-ea"/>
        </a:defRPr>
      </a:lvl2pPr>
      <a:lvl3pPr marL="900113" indent="-1809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335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>
            <a:extLst>
              <a:ext uri="{FF2B5EF4-FFF2-40B4-BE49-F238E27FC236}">
                <a16:creationId xmlns:a16="http://schemas.microsoft.com/office/drawing/2014/main" id="{096A6691-AE71-6CBF-7ECA-25404404DA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33625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AkzidenzGrotesk" panose="02000506030000020003" pitchFamily="2" charset="0"/>
              </a:rPr>
              <a:t>EUR23_XX - The </a:t>
            </a:r>
            <a:r>
              <a:rPr lang="fr-FR" altLang="fr-FR" dirty="0" err="1">
                <a:latin typeface="AkzidenzGrotesk" panose="02000506030000020003" pitchFamily="2" charset="0"/>
              </a:rPr>
              <a:t>Title</a:t>
            </a:r>
            <a:r>
              <a:rPr lang="fr-FR" altLang="fr-FR" dirty="0">
                <a:latin typeface="AkzidenzGrotesk" panose="02000506030000020003" pitchFamily="2" charset="0"/>
              </a:rPr>
              <a:t> of the Paper</a:t>
            </a: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582CC894-D587-1B47-31A1-890E805632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00450"/>
            <a:ext cx="6400800" cy="1314450"/>
          </a:xfrm>
        </p:spPr>
        <p:txBody>
          <a:bodyPr/>
          <a:lstStyle/>
          <a:p>
            <a:pPr eaLnBrk="1" hangingPunct="1"/>
            <a:r>
              <a:rPr lang="fr-FR" altLang="fr-FR" dirty="0" err="1">
                <a:latin typeface="AkzidenzGrotesk" panose="02000506030000020003" pitchFamily="2" charset="0"/>
              </a:rPr>
              <a:t>Author</a:t>
            </a:r>
            <a:r>
              <a:rPr lang="fr-FR" altLang="fr-FR" dirty="0">
                <a:latin typeface="AkzidenzGrotesk" panose="02000506030000020003" pitchFamily="2" charset="0"/>
              </a:rPr>
              <a:t> 1, </a:t>
            </a:r>
            <a:r>
              <a:rPr lang="fr-FR" altLang="fr-FR" dirty="0" err="1">
                <a:latin typeface="AkzidenzGrotesk" panose="02000506030000020003" pitchFamily="2" charset="0"/>
              </a:rPr>
              <a:t>Company</a:t>
            </a:r>
            <a:r>
              <a:rPr lang="fr-FR" altLang="fr-FR" dirty="0">
                <a:latin typeface="AkzidenzGrotesk" panose="02000506030000020003" pitchFamily="2" charset="0"/>
              </a:rPr>
              <a:t> Affiliation</a:t>
            </a:r>
          </a:p>
          <a:p>
            <a:pPr eaLnBrk="1" hangingPunct="1"/>
            <a:r>
              <a:rPr lang="fr-FR" altLang="fr-FR" dirty="0" err="1">
                <a:latin typeface="AkzidenzGrotesk" panose="02000506030000020003" pitchFamily="2" charset="0"/>
              </a:rPr>
              <a:t>Author</a:t>
            </a:r>
            <a:r>
              <a:rPr lang="fr-FR" altLang="fr-FR" dirty="0">
                <a:latin typeface="AkzidenzGrotesk" panose="02000506030000020003" pitchFamily="2" charset="0"/>
              </a:rPr>
              <a:t> 2, </a:t>
            </a:r>
            <a:r>
              <a:rPr lang="fr-FR" altLang="fr-FR" dirty="0" err="1">
                <a:latin typeface="AkzidenzGrotesk" panose="02000506030000020003" pitchFamily="2" charset="0"/>
              </a:rPr>
              <a:t>Company</a:t>
            </a:r>
            <a:r>
              <a:rPr lang="fr-FR" altLang="fr-FR" dirty="0">
                <a:latin typeface="AkzidenzGrotesk" panose="02000506030000020003" pitchFamily="2" charset="0"/>
              </a:rPr>
              <a:t> Affiliation</a:t>
            </a:r>
          </a:p>
          <a:p>
            <a:pPr eaLnBrk="1" hangingPunct="1"/>
            <a:r>
              <a:rPr lang="fr-FR" altLang="fr-FR" dirty="0" err="1">
                <a:latin typeface="AkzidenzGrotesk" panose="02000506030000020003" pitchFamily="2" charset="0"/>
              </a:rPr>
              <a:t>Author</a:t>
            </a:r>
            <a:r>
              <a:rPr lang="fr-FR" altLang="fr-FR" dirty="0">
                <a:latin typeface="AkzidenzGrotesk" panose="02000506030000020003" pitchFamily="2" charset="0"/>
              </a:rPr>
              <a:t> 3, </a:t>
            </a:r>
            <a:r>
              <a:rPr lang="fr-FR" altLang="fr-FR" dirty="0" err="1">
                <a:latin typeface="AkzidenzGrotesk" panose="02000506030000020003" pitchFamily="2" charset="0"/>
              </a:rPr>
              <a:t>Company</a:t>
            </a:r>
            <a:r>
              <a:rPr lang="fr-FR" altLang="fr-FR" dirty="0">
                <a:latin typeface="AkzidenzGrotesk" panose="02000506030000020003" pitchFamily="2" charset="0"/>
              </a:rPr>
              <a:t> Affiliation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1D8A1EC-9005-B711-E10B-E02C12823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dirty="0">
                <a:latin typeface="AkzidenzGrotesk" panose="02000506030000020003" pitchFamily="2" charset="0"/>
              </a:rPr>
              <a:t>Information for </a:t>
            </a:r>
            <a:r>
              <a:rPr lang="fr-FR" altLang="fr-FR" sz="2800" dirty="0" err="1">
                <a:latin typeface="AkzidenzGrotesk" panose="02000506030000020003" pitchFamily="2" charset="0"/>
              </a:rPr>
              <a:t>authors</a:t>
            </a:r>
            <a:endParaRPr lang="fr-FR" altLang="fr-FR" sz="2800" dirty="0">
              <a:latin typeface="AkzidenzGrotesk" panose="02000506030000020003" pitchFamily="2" charset="0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26E80294-4861-8350-2FAB-DA107C4AD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altLang="fr-FR" dirty="0">
                <a:latin typeface="AkzidenzGrotesk" panose="02000506030000020003" pitchFamily="2" charset="0"/>
              </a:rPr>
              <a:t>The </a:t>
            </a:r>
            <a:r>
              <a:rPr lang="fr-FR" altLang="fr-FR" dirty="0" err="1">
                <a:latin typeface="AkzidenzGrotesk" panose="02000506030000020003" pitchFamily="2" charset="0"/>
              </a:rPr>
              <a:t>purpose</a:t>
            </a:r>
            <a:r>
              <a:rPr lang="fr-FR" altLang="fr-FR" dirty="0">
                <a:latin typeface="AkzidenzGrotesk" panose="02000506030000020003" pitchFamily="2" charset="0"/>
              </a:rPr>
              <a:t> of </a:t>
            </a:r>
            <a:r>
              <a:rPr lang="fr-FR" altLang="fr-FR" dirty="0" err="1">
                <a:latin typeface="AkzidenzGrotesk" panose="02000506030000020003" pitchFamily="2" charset="0"/>
              </a:rPr>
              <a:t>this</a:t>
            </a:r>
            <a:r>
              <a:rPr lang="fr-FR" altLang="fr-FR" dirty="0">
                <a:latin typeface="AkzidenzGrotesk" panose="02000506030000020003" pitchFamily="2" charset="0"/>
              </a:rPr>
              <a:t> new format for the </a:t>
            </a:r>
            <a:r>
              <a:rPr lang="fr-FR" altLang="fr-FR" dirty="0" err="1">
                <a:latin typeface="AkzidenzGrotesk" panose="02000506030000020003" pitchFamily="2" charset="0"/>
              </a:rPr>
              <a:t>presentation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template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is</a:t>
            </a:r>
            <a:r>
              <a:rPr lang="fr-FR" altLang="fr-FR" dirty="0">
                <a:latin typeface="AkzidenzGrotesk" panose="02000506030000020003" pitchFamily="2" charset="0"/>
              </a:rPr>
              <a:t> to </a:t>
            </a:r>
            <a:r>
              <a:rPr lang="fr-FR" altLang="fr-FR" dirty="0" err="1">
                <a:latin typeface="AkzidenzGrotesk" panose="02000506030000020003" pitchFamily="2" charset="0"/>
              </a:rPr>
              <a:t>allow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better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visibility</a:t>
            </a:r>
            <a:r>
              <a:rPr lang="fr-FR" altLang="fr-FR" dirty="0">
                <a:latin typeface="AkzidenzGrotesk" panose="02000506030000020003" pitchFamily="2" charset="0"/>
              </a:rPr>
              <a:t> of the slides by </a:t>
            </a:r>
            <a:r>
              <a:rPr lang="fr-FR" altLang="fr-FR" dirty="0" err="1">
                <a:latin typeface="AkzidenzGrotesk" panose="02000506030000020003" pitchFamily="2" charset="0"/>
              </a:rPr>
              <a:t>attendees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during</a:t>
            </a:r>
            <a:r>
              <a:rPr lang="fr-FR" altLang="fr-FR" dirty="0">
                <a:latin typeface="AkzidenzGrotesk" panose="02000506030000020003" pitchFamily="2" charset="0"/>
              </a:rPr>
              <a:t> the </a:t>
            </a:r>
            <a:r>
              <a:rPr lang="fr-FR" altLang="fr-FR" dirty="0" err="1">
                <a:latin typeface="AkzidenzGrotesk" panose="02000506030000020003" pitchFamily="2" charset="0"/>
              </a:rPr>
              <a:t>presentation</a:t>
            </a:r>
            <a:r>
              <a:rPr lang="fr-FR" altLang="fr-FR" dirty="0">
                <a:latin typeface="AkzidenzGrotesk" panose="02000506030000020003" pitchFamily="2" charset="0"/>
              </a:rPr>
              <a:t>.</a:t>
            </a:r>
          </a:p>
          <a:p>
            <a:pPr eaLnBrk="1" hangingPunct="1">
              <a:buFontTx/>
              <a:buNone/>
            </a:pPr>
            <a:endParaRPr lang="fr-FR" altLang="fr-FR" dirty="0">
              <a:latin typeface="AkzidenzGrotesk" panose="02000506030000020003" pitchFamily="2" charset="0"/>
            </a:endParaRPr>
          </a:p>
          <a:p>
            <a:pPr eaLnBrk="1" hangingPunct="1">
              <a:buFontTx/>
              <a:buNone/>
            </a:pPr>
            <a:r>
              <a:rPr lang="fr-FR" altLang="fr-FR" dirty="0">
                <a:latin typeface="AkzidenzGrotesk" panose="02000506030000020003" pitchFamily="2" charset="0"/>
              </a:rPr>
              <a:t>Due to the </a:t>
            </a:r>
            <a:r>
              <a:rPr lang="fr-FR" altLang="fr-FR" dirty="0" err="1">
                <a:latin typeface="AkzidenzGrotesk" panose="02000506030000020003" pitchFamily="2" charset="0"/>
              </a:rPr>
              <a:t>limited</a:t>
            </a:r>
            <a:r>
              <a:rPr lang="fr-FR" altLang="fr-FR" dirty="0">
                <a:latin typeface="AkzidenzGrotesk" panose="02000506030000020003" pitchFamily="2" charset="0"/>
              </a:rPr>
              <a:t> room </a:t>
            </a:r>
            <a:r>
              <a:rPr lang="fr-FR" altLang="fr-FR" dirty="0" err="1">
                <a:latin typeface="AkzidenzGrotesk" panose="02000506030000020003" pitchFamily="2" charset="0"/>
              </a:rPr>
              <a:t>height</a:t>
            </a:r>
            <a:r>
              <a:rPr lang="fr-FR" altLang="fr-FR" dirty="0">
                <a:latin typeface="AkzidenzGrotesk" panose="02000506030000020003" pitchFamily="2" charset="0"/>
              </a:rPr>
              <a:t> in the </a:t>
            </a:r>
            <a:r>
              <a:rPr lang="fr-FR" altLang="fr-FR" dirty="0" err="1">
                <a:latin typeface="AkzidenzGrotesk" panose="02000506030000020003" pitchFamily="2" charset="0"/>
              </a:rPr>
              <a:t>conference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rooms</a:t>
            </a:r>
            <a:r>
              <a:rPr lang="fr-FR" altLang="fr-FR" dirty="0">
                <a:latin typeface="AkzidenzGrotesk" panose="02000506030000020003" pitchFamily="2" charset="0"/>
              </a:rPr>
              <a:t>, </a:t>
            </a:r>
            <a:r>
              <a:rPr lang="fr-FR" altLang="fr-FR" dirty="0" err="1">
                <a:latin typeface="AkzidenzGrotesk" panose="02000506030000020003" pitchFamily="2" charset="0"/>
              </a:rPr>
              <a:t>attendees</a:t>
            </a:r>
            <a:r>
              <a:rPr lang="fr-FR" altLang="fr-FR" dirty="0">
                <a:latin typeface="AkzidenzGrotesk" panose="02000506030000020003" pitchFamily="2" charset="0"/>
              </a:rPr>
              <a:t> at the back have </a:t>
            </a:r>
            <a:r>
              <a:rPr lang="fr-FR" altLang="fr-FR" dirty="0" err="1">
                <a:latin typeface="AkzidenzGrotesk" panose="02000506030000020003" pitchFamily="2" charset="0"/>
              </a:rPr>
              <a:t>had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difficulty</a:t>
            </a:r>
            <a:r>
              <a:rPr lang="fr-FR" altLang="fr-FR" dirty="0">
                <a:latin typeface="AkzidenzGrotesk" panose="02000506030000020003" pitchFamily="2" charset="0"/>
              </a:rPr>
              <a:t> seeing the information at the </a:t>
            </a:r>
            <a:r>
              <a:rPr lang="fr-FR" altLang="fr-FR" dirty="0" err="1">
                <a:latin typeface="AkzidenzGrotesk" panose="02000506030000020003" pitchFamily="2" charset="0"/>
              </a:rPr>
              <a:t>bottom</a:t>
            </a:r>
            <a:r>
              <a:rPr lang="fr-FR" altLang="fr-FR" dirty="0">
                <a:latin typeface="AkzidenzGrotesk" panose="02000506030000020003" pitchFamily="2" charset="0"/>
              </a:rPr>
              <a:t> of slides.</a:t>
            </a:r>
          </a:p>
          <a:p>
            <a:pPr eaLnBrk="1" hangingPunct="1">
              <a:buFontTx/>
              <a:buNone/>
            </a:pPr>
            <a:endParaRPr lang="fr-FR" altLang="fr-FR" dirty="0">
              <a:latin typeface="AkzidenzGrotesk" panose="02000506030000020003" pitchFamily="2" charset="0"/>
            </a:endParaRPr>
          </a:p>
          <a:p>
            <a:pPr eaLnBrk="1" hangingPunct="1">
              <a:buFontTx/>
              <a:buNone/>
            </a:pPr>
            <a:r>
              <a:rPr lang="fr-FR" altLang="fr-FR" dirty="0">
                <a:latin typeface="AkzidenzGrotesk" panose="02000506030000020003" pitchFamily="2" charset="0"/>
              </a:rPr>
              <a:t>All of the </a:t>
            </a:r>
            <a:r>
              <a:rPr lang="fr-FR" altLang="fr-FR" dirty="0" err="1">
                <a:latin typeface="AkzidenzGrotesk" panose="02000506030000020003" pitchFamily="2" charset="0"/>
              </a:rPr>
              <a:t>space</a:t>
            </a:r>
            <a:r>
              <a:rPr lang="fr-FR" altLang="fr-FR" dirty="0">
                <a:latin typeface="AkzidenzGrotesk" panose="02000506030000020003" pitchFamily="2" charset="0"/>
              </a:rPr>
              <a:t> at the top of the slides </a:t>
            </a:r>
            <a:r>
              <a:rPr lang="fr-FR" altLang="fr-FR" dirty="0" err="1">
                <a:latin typeface="AkzidenzGrotesk" panose="02000506030000020003" pitchFamily="2" charset="0"/>
              </a:rPr>
              <a:t>is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now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available</a:t>
            </a:r>
            <a:r>
              <a:rPr lang="fr-FR" altLang="fr-FR" dirty="0">
                <a:latin typeface="AkzidenzGrotesk" panose="02000506030000020003" pitchFamily="2" charset="0"/>
              </a:rPr>
              <a:t> for the </a:t>
            </a:r>
            <a:r>
              <a:rPr lang="fr-FR" altLang="fr-FR" dirty="0" err="1">
                <a:latin typeface="AkzidenzGrotesk" panose="02000506030000020003" pitchFamily="2" charset="0"/>
              </a:rPr>
              <a:t>presenters</a:t>
            </a:r>
            <a:r>
              <a:rPr lang="fr-FR" altLang="fr-FR" dirty="0">
                <a:latin typeface="AkzidenzGrotesk" panose="02000506030000020003" pitchFamily="2" charset="0"/>
              </a:rPr>
              <a:t> content. </a:t>
            </a:r>
            <a:r>
              <a:rPr lang="fr-FR" altLang="fr-FR" dirty="0" err="1">
                <a:latin typeface="AkzidenzGrotesk" panose="02000506030000020003" pitchFamily="2" charset="0"/>
              </a:rPr>
              <a:t>Please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be</a:t>
            </a:r>
            <a:r>
              <a:rPr lang="fr-FR" altLang="fr-FR" dirty="0">
                <a:latin typeface="AkzidenzGrotesk" panose="02000506030000020003" pitchFamily="2" charset="0"/>
              </a:rPr>
              <a:t> sure to place the </a:t>
            </a:r>
            <a:r>
              <a:rPr lang="fr-FR" altLang="fr-FR" dirty="0" err="1">
                <a:latin typeface="AkzidenzGrotesk" panose="02000506030000020003" pitchFamily="2" charset="0"/>
              </a:rPr>
              <a:t>most</a:t>
            </a:r>
            <a:r>
              <a:rPr lang="fr-FR" altLang="fr-FR" dirty="0">
                <a:latin typeface="AkzidenzGrotesk" panose="02000506030000020003" pitchFamily="2" charset="0"/>
              </a:rPr>
              <a:t> important information at the top for the </a:t>
            </a:r>
            <a:r>
              <a:rPr lang="fr-FR" altLang="fr-FR" dirty="0" err="1">
                <a:latin typeface="AkzidenzGrotesk" panose="02000506030000020003" pitchFamily="2" charset="0"/>
              </a:rPr>
              <a:t>convenience</a:t>
            </a:r>
            <a:r>
              <a:rPr lang="fr-FR" altLang="fr-FR" dirty="0">
                <a:latin typeface="AkzidenzGrotesk" panose="02000506030000020003" pitchFamily="2" charset="0"/>
              </a:rPr>
              <a:t> of </a:t>
            </a:r>
            <a:r>
              <a:rPr lang="fr-FR" altLang="fr-FR" dirty="0" err="1">
                <a:latin typeface="AkzidenzGrotesk" panose="02000506030000020003" pitchFamily="2" charset="0"/>
              </a:rPr>
              <a:t>attendees</a:t>
            </a:r>
            <a:r>
              <a:rPr lang="fr-FR" altLang="fr-FR" dirty="0">
                <a:latin typeface="AkzidenzGrotesk" panose="02000506030000020003" pitchFamily="2" charset="0"/>
              </a:rPr>
              <a:t>.</a:t>
            </a:r>
          </a:p>
          <a:p>
            <a:pPr eaLnBrk="1" hangingPunct="1">
              <a:buFontTx/>
              <a:buNone/>
            </a:pPr>
            <a:endParaRPr lang="fr-FR" altLang="fr-FR" dirty="0">
              <a:latin typeface="AkzidenzGrotesk" panose="02000506030000020003" pitchFamily="2" charset="0"/>
            </a:endParaRPr>
          </a:p>
          <a:p>
            <a:pPr eaLnBrk="1" hangingPunct="1">
              <a:buFontTx/>
              <a:buNone/>
            </a:pPr>
            <a:r>
              <a:rPr lang="fr-FR" altLang="fr-FR" dirty="0" err="1">
                <a:latin typeface="AkzidenzGrotesk" panose="02000506030000020003" pitchFamily="2" charset="0"/>
              </a:rPr>
              <a:t>Please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delete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this</a:t>
            </a:r>
            <a:r>
              <a:rPr lang="fr-FR" altLang="fr-FR" dirty="0">
                <a:latin typeface="AkzidenzGrotesk" panose="02000506030000020003" pitchFamily="2" charset="0"/>
              </a:rPr>
              <a:t> slide </a:t>
            </a:r>
            <a:r>
              <a:rPr lang="fr-FR" altLang="fr-FR" dirty="0" err="1">
                <a:latin typeface="AkzidenzGrotesk" panose="02000506030000020003" pitchFamily="2" charset="0"/>
              </a:rPr>
              <a:t>after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reading</a:t>
            </a:r>
            <a:r>
              <a:rPr lang="fr-FR" altLang="fr-FR" dirty="0">
                <a:latin typeface="AkzidenzGrotesk" panose="02000506030000020003" pitchFamily="2" charset="0"/>
              </a:rPr>
              <a:t> </a:t>
            </a:r>
            <a:r>
              <a:rPr lang="fr-FR" altLang="fr-FR" dirty="0" err="1">
                <a:latin typeface="AkzidenzGrotesk" panose="02000506030000020003" pitchFamily="2" charset="0"/>
              </a:rPr>
              <a:t>it</a:t>
            </a:r>
            <a:r>
              <a:rPr lang="fr-FR" altLang="fr-FR" dirty="0">
                <a:latin typeface="AkzidenzGrotesk" panose="02000506030000020003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FB670492-7096-8C99-5319-1DEEA3156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dirty="0" err="1">
                <a:latin typeface="AkzidenzGrotesk" panose="02000506030000020003" pitchFamily="2" charset="0"/>
              </a:rPr>
              <a:t>Summary</a:t>
            </a:r>
            <a:endParaRPr lang="fr-FR" altLang="fr-FR" sz="2800" dirty="0">
              <a:latin typeface="AkzidenzGrotesk" panose="02000506030000020003" pitchFamily="2" charset="0"/>
            </a:endParaRP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D1062943-4D1A-4E9E-CCF0-63ED89522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latin typeface="AkzidenzGrotesk" panose="02000506030000020003" pitchFamily="2" charset="0"/>
              </a:rPr>
              <a:t>Introduction</a:t>
            </a:r>
          </a:p>
          <a:p>
            <a:pPr eaLnBrk="1" hangingPunct="1"/>
            <a:r>
              <a:rPr lang="fr-FR" altLang="fr-FR" dirty="0">
                <a:latin typeface="AkzidenzGrotesk" panose="02000506030000020003" pitchFamily="2" charset="0"/>
              </a:rPr>
              <a:t>...... </a:t>
            </a:r>
          </a:p>
          <a:p>
            <a:pPr eaLnBrk="1" hangingPunct="1"/>
            <a:r>
              <a:rPr lang="fr-FR" altLang="fr-FR" dirty="0">
                <a:latin typeface="AkzidenzGrotesk" panose="02000506030000020003" pitchFamily="2" charset="0"/>
              </a:rPr>
              <a:t>......</a:t>
            </a:r>
          </a:p>
          <a:p>
            <a:pPr eaLnBrk="1" hangingPunct="1"/>
            <a:r>
              <a:rPr lang="fr-FR" altLang="fr-FR" dirty="0">
                <a:latin typeface="AkzidenzGrotesk" panose="02000506030000020003" pitchFamily="2" charset="0"/>
              </a:rPr>
              <a:t>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CC855428-379C-D33A-8870-4D1CB4CEB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Introduction</a:t>
            </a:r>
          </a:p>
        </p:txBody>
      </p:sp>
      <p:sp>
        <p:nvSpPr>
          <p:cNvPr id="9218" name="Rectangle 5">
            <a:extLst>
              <a:ext uri="{FF2B5EF4-FFF2-40B4-BE49-F238E27FC236}">
                <a16:creationId xmlns:a16="http://schemas.microsoft.com/office/drawing/2014/main" id="{3825722F-51BB-4B16-FD0D-36DF6621F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Text for the introduction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>
            <a:extLst>
              <a:ext uri="{FF2B5EF4-FFF2-40B4-BE49-F238E27FC236}">
                <a16:creationId xmlns:a16="http://schemas.microsoft.com/office/drawing/2014/main" id="{EFD457D0-C18C-7F61-D452-D3D725EC7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Pictures</a:t>
            </a:r>
          </a:p>
        </p:txBody>
      </p:sp>
      <p:sp>
        <p:nvSpPr>
          <p:cNvPr id="10242" name="Rectangle 8">
            <a:extLst>
              <a:ext uri="{FF2B5EF4-FFF2-40B4-BE49-F238E27FC236}">
                <a16:creationId xmlns:a16="http://schemas.microsoft.com/office/drawing/2014/main" id="{C1D1942D-BCB1-2BDE-5471-517716E8B6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04850"/>
            <a:ext cx="4038600" cy="3919538"/>
          </a:xfrm>
        </p:spPr>
        <p:txBody>
          <a:bodyPr/>
          <a:lstStyle/>
          <a:p>
            <a:pPr eaLnBrk="1" hangingPunct="1"/>
            <a:r>
              <a:rPr lang="fr-FR" altLang="fr-FR" sz="1800"/>
              <a:t>Caption for figure</a:t>
            </a:r>
          </a:p>
        </p:txBody>
      </p:sp>
      <p:pic>
        <p:nvPicPr>
          <p:cNvPr id="10243" name="Picture 7" descr="Figure 6">
            <a:extLst>
              <a:ext uri="{FF2B5EF4-FFF2-40B4-BE49-F238E27FC236}">
                <a16:creationId xmlns:a16="http://schemas.microsoft.com/office/drawing/2014/main" id="{F9C1A0B4-40F1-D584-E0AC-9C2F98A0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877888"/>
            <a:ext cx="456247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B6DF7493-D275-4D92-BA1B-77FA8853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dirty="0"/>
              <a:t>Conclusions</a:t>
            </a:r>
          </a:p>
        </p:txBody>
      </p:sp>
      <p:sp>
        <p:nvSpPr>
          <p:cNvPr id="11266" name="Rectangle 8">
            <a:extLst>
              <a:ext uri="{FF2B5EF4-FFF2-40B4-BE49-F238E27FC236}">
                <a16:creationId xmlns:a16="http://schemas.microsoft.com/office/drawing/2014/main" id="{60E0099F-B5B6-2B2C-9505-B450F68F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Last slide of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160</Words>
  <Application>Microsoft Macintosh PowerPoint</Application>
  <PresentationFormat>Affichage à l'écran (16:9)</PresentationFormat>
  <Paragraphs>26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AkzidenzGrotesk</vt:lpstr>
      <vt:lpstr>Arial</vt:lpstr>
      <vt:lpstr>Calibri</vt:lpstr>
      <vt:lpstr>Custom Design</vt:lpstr>
      <vt:lpstr>EUR23_XX - The Title of the Paper</vt:lpstr>
      <vt:lpstr>Information for authors</vt:lpstr>
      <vt:lpstr>Summary</vt:lpstr>
      <vt:lpstr>Introduction</vt:lpstr>
      <vt:lpstr>Pictures</vt:lpstr>
      <vt:lpstr>Conclusions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frjegui</dc:creator>
  <cp:lastModifiedBy>Thibaut JOUVET</cp:lastModifiedBy>
  <cp:revision>45</cp:revision>
  <dcterms:created xsi:type="dcterms:W3CDTF">2011-10-10T12:57:00Z</dcterms:created>
  <dcterms:modified xsi:type="dcterms:W3CDTF">2022-06-14T09:28:36Z</dcterms:modified>
</cp:coreProperties>
</file>