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8"/>
  </p:notesMasterIdLst>
  <p:sldIdLst>
    <p:sldId id="265" r:id="rId2"/>
    <p:sldId id="269" r:id="rId3"/>
    <p:sldId id="264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7"/>
    <p:restoredTop sz="94780"/>
  </p:normalViewPr>
  <p:slideViewPr>
    <p:cSldViewPr>
      <p:cViewPr varScale="1">
        <p:scale>
          <a:sx n="100" d="100"/>
          <a:sy n="100" d="100"/>
        </p:scale>
        <p:origin x="792" y="1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86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>
            <a:extLst>
              <a:ext uri="{FF2B5EF4-FFF2-40B4-BE49-F238E27FC236}">
                <a16:creationId xmlns:a16="http://schemas.microsoft.com/office/drawing/2014/main" id="{9DA8CC2C-E919-EB79-6058-E3AFD2ECB39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B26798A6-94AE-8E0C-DD48-3835AC2002E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33375" y="4343400"/>
            <a:ext cx="6191250" cy="440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>
            <a:extLst>
              <a:ext uri="{FF2B5EF4-FFF2-40B4-BE49-F238E27FC236}">
                <a16:creationId xmlns:a16="http://schemas.microsoft.com/office/drawing/2014/main" id="{488FB966-3B73-0012-AAC8-4833DD723F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0" name="Rectangle 3">
            <a:extLst>
              <a:ext uri="{FF2B5EF4-FFF2-40B4-BE49-F238E27FC236}">
                <a16:creationId xmlns:a16="http://schemas.microsoft.com/office/drawing/2014/main" id="{B68F79D3-9D6E-761C-0B6B-44A1637CB2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>
                <a:latin typeface="Arial" panose="020B0604020202020204" pitchFamily="34" charset="0"/>
                <a:ea typeface="ＭＳ Ｐゴシック" panose="020B0600070205080204" pitchFamily="34" charset="-128"/>
              </a:rPr>
              <a:t>These are the notes to this page.</a:t>
            </a:r>
          </a:p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fr-FR" altLang="fr-FR">
                <a:latin typeface="Arial" panose="020B0604020202020204" pitchFamily="34" charset="0"/>
                <a:ea typeface="ＭＳ Ｐゴシック" panose="020B0600070205080204" pitchFamily="34" charset="-128"/>
              </a:rPr>
              <a:t>There is space to write a lot of information.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14E40335-9173-1048-2A43-AD1527764A0C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fr-FR" alt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348DC7A-A99A-5F79-9379-1D4DA5DE144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0" y="230188"/>
            <a:ext cx="3238500" cy="298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3356992"/>
            <a:ext cx="10363200" cy="1470025"/>
          </a:xfrm>
        </p:spPr>
        <p:txBody>
          <a:bodyPr/>
          <a:lstStyle>
            <a:lvl1pPr algn="ctr">
              <a:defRPr>
                <a:solidFill>
                  <a:srgbClr val="27A22D"/>
                </a:solidFill>
                <a:latin typeface="+mn-lt"/>
              </a:defRPr>
            </a:lvl1pPr>
          </a:lstStyle>
          <a:p>
            <a:r>
              <a:rPr lang="fr-FR" dirty="0"/>
              <a:t>Click to </a:t>
            </a:r>
            <a:r>
              <a:rPr lang="fr-FR" dirty="0" err="1"/>
              <a:t>edit</a:t>
            </a:r>
            <a:r>
              <a:rPr lang="fr-FR" dirty="0"/>
              <a:t> Master </a:t>
            </a:r>
            <a:r>
              <a:rPr lang="fr-FR" dirty="0" err="1"/>
              <a:t>title</a:t>
            </a:r>
            <a:r>
              <a:rPr lang="fr-FR" dirty="0"/>
              <a:t>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5112766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+mn-lt"/>
              </a:defRPr>
            </a:lvl1pPr>
          </a:lstStyle>
          <a:p>
            <a:r>
              <a:rPr lang="fr-FR" dirty="0"/>
              <a:t>Click to </a:t>
            </a:r>
            <a:r>
              <a:rPr lang="fr-FR" dirty="0" err="1"/>
              <a:t>edit</a:t>
            </a:r>
            <a:r>
              <a:rPr lang="fr-FR" dirty="0"/>
              <a:t> Master </a:t>
            </a:r>
            <a:r>
              <a:rPr lang="fr-FR" dirty="0" err="1"/>
              <a:t>subtitle</a:t>
            </a:r>
            <a:r>
              <a:rPr lang="fr-FR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2055165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kzidenzGrotesk" panose="02000506030000020003" pitchFamily="2" charset="0"/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kzidenzGrotesk" panose="02000506030000020003" pitchFamily="2" charset="0"/>
              </a:defRPr>
            </a:lvl1pPr>
            <a:lvl2pPr>
              <a:defRPr>
                <a:latin typeface="AkzidenzGrotesk" panose="02000506030000020003" pitchFamily="2" charset="0"/>
              </a:defRPr>
            </a:lvl2pPr>
            <a:lvl3pPr>
              <a:defRPr>
                <a:latin typeface="AkzidenzGrotesk" panose="02000506030000020003" pitchFamily="2" charset="0"/>
              </a:defRPr>
            </a:lvl3pPr>
            <a:lvl4pPr>
              <a:defRPr>
                <a:latin typeface="AkzidenzGrotesk" panose="02000506030000020003" pitchFamily="2" charset="0"/>
              </a:defRPr>
            </a:lvl4pPr>
            <a:lvl5pPr>
              <a:defRPr>
                <a:latin typeface="AkzidenzGrotesk" panose="02000506030000020003" pitchFamily="2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65032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686800" y="34926"/>
            <a:ext cx="2895600" cy="6130925"/>
          </a:xfrm>
        </p:spPr>
        <p:txBody>
          <a:bodyPr vert="eaVert"/>
          <a:lstStyle>
            <a:lvl1pPr>
              <a:defRPr>
                <a:latin typeface="AkzidenzGrotesk" panose="02000506030000020003" pitchFamily="2" charset="0"/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0" y="34926"/>
            <a:ext cx="8483600" cy="6130925"/>
          </a:xfrm>
        </p:spPr>
        <p:txBody>
          <a:bodyPr vert="eaVert"/>
          <a:lstStyle>
            <a:lvl1pPr>
              <a:defRPr>
                <a:latin typeface="AkzidenzGrotesk" panose="02000506030000020003" pitchFamily="2" charset="0"/>
              </a:defRPr>
            </a:lvl1pPr>
            <a:lvl2pPr>
              <a:defRPr>
                <a:latin typeface="AkzidenzGrotesk" panose="02000506030000020003" pitchFamily="2" charset="0"/>
              </a:defRPr>
            </a:lvl2pPr>
            <a:lvl3pPr>
              <a:defRPr>
                <a:latin typeface="AkzidenzGrotesk" panose="02000506030000020003" pitchFamily="2" charset="0"/>
              </a:defRPr>
            </a:lvl3pPr>
            <a:lvl4pPr>
              <a:defRPr>
                <a:latin typeface="AkzidenzGrotesk" panose="02000506030000020003" pitchFamily="2" charset="0"/>
              </a:defRPr>
            </a:lvl4pPr>
            <a:lvl5pPr>
              <a:defRPr>
                <a:latin typeface="AkzidenzGrotesk" panose="02000506030000020003" pitchFamily="2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65266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7A22D"/>
                </a:solidFill>
                <a:latin typeface="AkzidenzGrotesk" panose="02000506030000020003" pitchFamily="2" charset="0"/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kzidenzGrotesk" panose="02000506030000020003" pitchFamily="2" charset="0"/>
              </a:defRPr>
            </a:lvl1pPr>
            <a:lvl2pPr>
              <a:defRPr>
                <a:latin typeface="AkzidenzGrotesk" panose="02000506030000020003" pitchFamily="2" charset="0"/>
              </a:defRPr>
            </a:lvl2pPr>
            <a:lvl3pPr>
              <a:defRPr>
                <a:latin typeface="AkzidenzGrotesk" panose="02000506030000020003" pitchFamily="2" charset="0"/>
              </a:defRPr>
            </a:lvl3pPr>
            <a:lvl4pPr>
              <a:defRPr>
                <a:latin typeface="AkzidenzGrotesk" panose="02000506030000020003" pitchFamily="2" charset="0"/>
              </a:defRPr>
            </a:lvl4pPr>
            <a:lvl5pPr>
              <a:defRPr>
                <a:latin typeface="AkzidenzGrotesk" panose="02000506030000020003" pitchFamily="2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816322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kzidenzGrotesk" panose="02000506030000020003" pitchFamily="2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6035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kzidenzGrotesk" panose="02000506030000020003" pitchFamily="2" charset="0"/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939800"/>
            <a:ext cx="5384800" cy="5226050"/>
          </a:xfrm>
        </p:spPr>
        <p:txBody>
          <a:bodyPr/>
          <a:lstStyle>
            <a:lvl1pPr>
              <a:defRPr sz="2800">
                <a:latin typeface="AkzidenzGrotesk" panose="02000506030000020003" pitchFamily="2" charset="0"/>
              </a:defRPr>
            </a:lvl1pPr>
            <a:lvl2pPr>
              <a:defRPr sz="2400">
                <a:latin typeface="AkzidenzGrotesk" panose="02000506030000020003" pitchFamily="2" charset="0"/>
              </a:defRPr>
            </a:lvl2pPr>
            <a:lvl3pPr>
              <a:defRPr sz="2000">
                <a:latin typeface="AkzidenzGrotesk" panose="02000506030000020003" pitchFamily="2" charset="0"/>
              </a:defRPr>
            </a:lvl3pPr>
            <a:lvl4pPr>
              <a:defRPr sz="1800">
                <a:latin typeface="AkzidenzGrotesk" panose="02000506030000020003" pitchFamily="2" charset="0"/>
              </a:defRPr>
            </a:lvl4pPr>
            <a:lvl5pPr>
              <a:defRPr sz="1800">
                <a:latin typeface="AkzidenzGrotesk" panose="02000506030000020003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939800"/>
            <a:ext cx="5384800" cy="5226050"/>
          </a:xfrm>
        </p:spPr>
        <p:txBody>
          <a:bodyPr/>
          <a:lstStyle>
            <a:lvl1pPr>
              <a:defRPr sz="2800">
                <a:latin typeface="AkzidenzGrotesk" panose="02000506030000020003" pitchFamily="2" charset="0"/>
              </a:defRPr>
            </a:lvl1pPr>
            <a:lvl2pPr>
              <a:defRPr sz="2400">
                <a:latin typeface="AkzidenzGrotesk" panose="02000506030000020003" pitchFamily="2" charset="0"/>
              </a:defRPr>
            </a:lvl2pPr>
            <a:lvl3pPr>
              <a:defRPr sz="2000">
                <a:latin typeface="AkzidenzGrotesk" panose="02000506030000020003" pitchFamily="2" charset="0"/>
              </a:defRPr>
            </a:lvl3pPr>
            <a:lvl4pPr>
              <a:defRPr sz="1800">
                <a:latin typeface="AkzidenzGrotesk" panose="02000506030000020003" pitchFamily="2" charset="0"/>
              </a:defRPr>
            </a:lvl4pPr>
            <a:lvl5pPr>
              <a:defRPr sz="1800">
                <a:latin typeface="AkzidenzGrotesk" panose="02000506030000020003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27461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AkzidenzGrotesk" panose="02000506030000020003" pitchFamily="2" charset="0"/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kzidenzGrotesk" panose="02000506030000020003" pitchFamily="2" charset="0"/>
              </a:defRPr>
            </a:lvl1pPr>
            <a:lvl2pPr>
              <a:defRPr sz="2000">
                <a:latin typeface="AkzidenzGrotesk" panose="02000506030000020003" pitchFamily="2" charset="0"/>
              </a:defRPr>
            </a:lvl2pPr>
            <a:lvl3pPr>
              <a:defRPr sz="1800">
                <a:latin typeface="AkzidenzGrotesk" panose="02000506030000020003" pitchFamily="2" charset="0"/>
              </a:defRPr>
            </a:lvl3pPr>
            <a:lvl4pPr>
              <a:defRPr sz="1600">
                <a:latin typeface="AkzidenzGrotesk" panose="02000506030000020003" pitchFamily="2" charset="0"/>
              </a:defRPr>
            </a:lvl4pPr>
            <a:lvl5pPr>
              <a:defRPr sz="1600">
                <a:latin typeface="AkzidenzGrotesk" panose="02000506030000020003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kzidenzGrotesk" panose="02000506030000020003" pitchFamily="2" charset="0"/>
              </a:defRPr>
            </a:lvl1pPr>
            <a:lvl2pPr>
              <a:defRPr sz="2000">
                <a:latin typeface="AkzidenzGrotesk" panose="02000506030000020003" pitchFamily="2" charset="0"/>
              </a:defRPr>
            </a:lvl2pPr>
            <a:lvl3pPr>
              <a:defRPr sz="1800">
                <a:latin typeface="AkzidenzGrotesk" panose="02000506030000020003" pitchFamily="2" charset="0"/>
              </a:defRPr>
            </a:lvl3pPr>
            <a:lvl4pPr>
              <a:defRPr sz="1600">
                <a:latin typeface="AkzidenzGrotesk" panose="02000506030000020003" pitchFamily="2" charset="0"/>
              </a:defRPr>
            </a:lvl4pPr>
            <a:lvl5pPr>
              <a:defRPr sz="1600">
                <a:latin typeface="AkzidenzGrotesk" panose="02000506030000020003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32164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kzidenzGrotesk" panose="02000506030000020003" pitchFamily="2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14887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025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kzidenzGrotesk" panose="02000506030000020003" pitchFamily="2" charset="0"/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9537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kzidenzGrotesk" panose="02000506030000020003" pitchFamily="2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2381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1267CBF-5281-C3F0-95BE-63D3E38543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34925"/>
            <a:ext cx="109728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Click to </a:t>
            </a:r>
            <a:r>
              <a:rPr lang="fr-FR" altLang="fr-FR" dirty="0" err="1"/>
              <a:t>edit</a:t>
            </a:r>
            <a:r>
              <a:rPr lang="fr-FR" altLang="fr-FR" dirty="0"/>
              <a:t> Master </a:t>
            </a:r>
            <a:r>
              <a:rPr lang="fr-FR" altLang="fr-FR" dirty="0" err="1"/>
              <a:t>title</a:t>
            </a:r>
            <a:r>
              <a:rPr lang="fr-FR" altLang="fr-FR" dirty="0"/>
              <a:t>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ED9EF20-4523-34E8-2A57-6780FF89D6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39800"/>
            <a:ext cx="10972800" cy="522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Click to </a:t>
            </a:r>
            <a:r>
              <a:rPr lang="fr-FR" altLang="fr-FR" dirty="0" err="1"/>
              <a:t>edit</a:t>
            </a:r>
            <a:r>
              <a:rPr lang="fr-FR" altLang="fr-FR" dirty="0"/>
              <a:t> Master </a:t>
            </a:r>
            <a:r>
              <a:rPr lang="fr-FR" altLang="fr-FR" dirty="0" err="1"/>
              <a:t>text</a:t>
            </a:r>
            <a:r>
              <a:rPr lang="fr-FR" altLang="fr-FR" dirty="0"/>
              <a:t> styles</a:t>
            </a:r>
          </a:p>
          <a:p>
            <a:pPr lvl="1"/>
            <a:r>
              <a:rPr lang="fr-FR" altLang="fr-FR" dirty="0"/>
              <a:t>Second </a:t>
            </a:r>
            <a:r>
              <a:rPr lang="fr-FR" altLang="fr-FR" dirty="0" err="1"/>
              <a:t>level</a:t>
            </a:r>
            <a:endParaRPr lang="fr-FR" altLang="fr-FR" dirty="0"/>
          </a:p>
          <a:p>
            <a:pPr lvl="2"/>
            <a:r>
              <a:rPr lang="fr-FR" altLang="fr-FR" dirty="0" err="1"/>
              <a:t>Third</a:t>
            </a:r>
            <a:r>
              <a:rPr lang="fr-FR" altLang="fr-FR" dirty="0"/>
              <a:t> </a:t>
            </a:r>
            <a:r>
              <a:rPr lang="fr-FR" altLang="fr-FR" dirty="0" err="1"/>
              <a:t>level</a:t>
            </a:r>
            <a:endParaRPr lang="fr-FR" altLang="fr-FR" dirty="0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D71709D3-54C0-97F1-DCB6-3753BA55EF3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20713"/>
            <a:ext cx="12192000" cy="28892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accent2"/>
              </a:solidFill>
              <a:latin typeface="+mn-lt"/>
              <a:ea typeface="+mn-ea"/>
            </a:endParaRPr>
          </a:p>
        </p:txBody>
      </p:sp>
      <p:sp>
        <p:nvSpPr>
          <p:cNvPr id="1029" name="Text Box 8">
            <a:extLst>
              <a:ext uri="{FF2B5EF4-FFF2-40B4-BE49-F238E27FC236}">
                <a16:creationId xmlns:a16="http://schemas.microsoft.com/office/drawing/2014/main" id="{5A66B777-142E-BDA6-1DDE-073F2D8406B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1464840" y="6381749"/>
            <a:ext cx="5375275" cy="30777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fr-FR" altLang="fr-FR" sz="1400" b="1" dirty="0">
                <a:solidFill>
                  <a:srgbClr val="27A22D"/>
                </a:solidFill>
                <a:latin typeface="AkzidenzGrotesk" panose="02000506030000020003" pitchFamily="2" charset="0"/>
              </a:rPr>
              <a:t>PCIC </a:t>
            </a:r>
            <a:r>
              <a:rPr lang="fr-FR" altLang="fr-FR" sz="1400" b="1" dirty="0" err="1">
                <a:solidFill>
                  <a:srgbClr val="27A22D"/>
                </a:solidFill>
                <a:latin typeface="AkzidenzGrotesk" panose="02000506030000020003" pitchFamily="2" charset="0"/>
              </a:rPr>
              <a:t>energy</a:t>
            </a:r>
            <a:endParaRPr lang="fr-FR" altLang="fr-FR" sz="1400" b="1" dirty="0">
              <a:solidFill>
                <a:srgbClr val="27A22D"/>
              </a:solidFill>
              <a:latin typeface="AkzidenzGrotesk" panose="02000506030000020003" pitchFamily="2" charset="0"/>
            </a:endParaRP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5F15FC0F-E58D-B76F-BEEB-5203D63D58E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200456" y="6381749"/>
            <a:ext cx="12461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A2D8A1A0-832F-2249-B173-B687294C6A51}" type="slidenum">
              <a:rPr lang="fr-FR" altLang="fr-FR" sz="1400" b="1" smtClean="0">
                <a:solidFill>
                  <a:srgbClr val="27A22D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‹N°›</a:t>
            </a:fld>
            <a:endParaRPr lang="fr-FR" altLang="fr-FR" sz="1400" b="1" dirty="0">
              <a:solidFill>
                <a:srgbClr val="27A22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27A22D"/>
          </a:solidFill>
          <a:latin typeface="AkzidenzGrotesk" panose="02000506030000020003" pitchFamily="2" charset="0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27A22D"/>
          </a:solidFill>
          <a:latin typeface="Calibri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27A22D"/>
          </a:solidFill>
          <a:latin typeface="Calibri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27A22D"/>
          </a:solidFill>
          <a:latin typeface="Calibri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27A22D"/>
          </a:solidFill>
          <a:latin typeface="Calibri" pitchFamily="34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alibri" pitchFamily="34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kzidenzGrotesk" panose="02000506030000020003" pitchFamily="2" charset="0"/>
          <a:ea typeface="ＭＳ Ｐゴシック" charset="0"/>
          <a:cs typeface="+mn-cs"/>
        </a:defRPr>
      </a:lvl1pPr>
      <a:lvl2pPr marL="536575" indent="-1746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−"/>
        <a:defRPr>
          <a:solidFill>
            <a:schemeClr val="tx1"/>
          </a:solidFill>
          <a:latin typeface="AkzidenzGrotesk" panose="02000506030000020003" pitchFamily="2" charset="0"/>
          <a:ea typeface="ＭＳ Ｐゴシック" charset="0"/>
        </a:defRPr>
      </a:lvl2pPr>
      <a:lvl3pPr marL="901700" indent="-1825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AkzidenzGrotesk" panose="02000506030000020003" pitchFamily="2" charset="0"/>
          <a:ea typeface="ＭＳ Ｐゴシック" charset="0"/>
        </a:defRPr>
      </a:lvl3pPr>
      <a:lvl4pPr marL="163512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>
            <a:extLst>
              <a:ext uri="{FF2B5EF4-FFF2-40B4-BE49-F238E27FC236}">
                <a16:creationId xmlns:a16="http://schemas.microsoft.com/office/drawing/2014/main" id="{C2AA1901-91C2-D3C3-9053-788B286F95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3500438"/>
            <a:ext cx="10363200" cy="1470025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>
                <a:latin typeface="AkzidenzGrotesk" panose="02000506030000020003" pitchFamily="2" charset="0"/>
                <a:ea typeface="ＭＳ Ｐゴシック" panose="020B0600070205080204" pitchFamily="34" charset="-128"/>
              </a:rPr>
              <a:t>ME24_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XX - The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Title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of the Paper</a:t>
            </a:r>
          </a:p>
        </p:txBody>
      </p:sp>
      <p:sp>
        <p:nvSpPr>
          <p:cNvPr id="4098" name="Rectangle 5">
            <a:extLst>
              <a:ext uri="{FF2B5EF4-FFF2-40B4-BE49-F238E27FC236}">
                <a16:creationId xmlns:a16="http://schemas.microsoft.com/office/drawing/2014/main" id="{FA0F2E88-4DE8-6CF0-BCEB-C10FFE48362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5256213"/>
            <a:ext cx="8534400" cy="1752600"/>
          </a:xfrm>
        </p:spPr>
        <p:txBody>
          <a:bodyPr/>
          <a:lstStyle/>
          <a:p>
            <a:pPr eaLnBrk="1" hangingPunct="1"/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Author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1,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Company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Affiliation</a:t>
            </a:r>
          </a:p>
          <a:p>
            <a:pPr eaLnBrk="1" hangingPunct="1"/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Author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2,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Company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Affiliation</a:t>
            </a:r>
          </a:p>
          <a:p>
            <a:pPr eaLnBrk="1" hangingPunct="1"/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Author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3,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Company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Affiliation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>
            <a:extLst>
              <a:ext uri="{FF2B5EF4-FFF2-40B4-BE49-F238E27FC236}">
                <a16:creationId xmlns:a16="http://schemas.microsoft.com/office/drawing/2014/main" id="{CA93876D-3569-E478-6ECE-054DF16292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altLang="fr-FR" sz="3200" dirty="0">
                <a:solidFill>
                  <a:srgbClr val="39AB47"/>
                </a:solidFill>
                <a:latin typeface="AkzidenzGrotesk" panose="02000506030000020003" pitchFamily="2" charset="0"/>
                <a:ea typeface="ＭＳ Ｐゴシック" panose="020B0600070205080204" pitchFamily="34" charset="-128"/>
              </a:rPr>
              <a:t>Information for </a:t>
            </a:r>
            <a:r>
              <a:rPr lang="fr-FR" altLang="fr-FR" sz="3200" dirty="0" err="1">
                <a:solidFill>
                  <a:srgbClr val="39AB47"/>
                </a:solidFill>
                <a:latin typeface="AkzidenzGrotesk" panose="02000506030000020003" pitchFamily="2" charset="0"/>
                <a:ea typeface="ＭＳ Ｐゴシック" panose="020B0600070205080204" pitchFamily="34" charset="-128"/>
              </a:rPr>
              <a:t>authors</a:t>
            </a:r>
            <a:endParaRPr lang="fr-FR" altLang="fr-FR" sz="3200" dirty="0">
              <a:solidFill>
                <a:srgbClr val="39AB47"/>
              </a:solidFill>
              <a:latin typeface="AkzidenzGrotesk" panose="02000506030000020003" pitchFamily="2" charset="0"/>
              <a:ea typeface="ＭＳ Ｐゴシック" panose="020B0600070205080204" pitchFamily="34" charset="-128"/>
            </a:endParaRPr>
          </a:p>
        </p:txBody>
      </p:sp>
      <p:sp>
        <p:nvSpPr>
          <p:cNvPr id="5122" name="Rectangle 3">
            <a:extLst>
              <a:ext uri="{FF2B5EF4-FFF2-40B4-BE49-F238E27FC236}">
                <a16:creationId xmlns:a16="http://schemas.microsoft.com/office/drawing/2014/main" id="{1B6D50F2-EB24-0CD0-5224-272B73C7A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The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purpose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of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this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new format for the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presentation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template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is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to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allow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better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visibility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of the slides by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attendees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during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the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presentation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.</a:t>
            </a:r>
          </a:p>
          <a:p>
            <a:pPr eaLnBrk="1" hangingPunct="1">
              <a:buFontTx/>
              <a:buNone/>
            </a:pPr>
            <a:endParaRPr lang="fr-FR" altLang="fr-FR" dirty="0">
              <a:latin typeface="AkzidenzGrotesk" panose="02000506030000020003" pitchFamily="2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Due to the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limited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room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height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in the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conference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rooms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,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attendees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at the back have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had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difficulty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seeing the information at the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bottom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of slides.</a:t>
            </a:r>
          </a:p>
          <a:p>
            <a:pPr eaLnBrk="1" hangingPunct="1">
              <a:buFontTx/>
              <a:buNone/>
            </a:pPr>
            <a:endParaRPr lang="fr-FR" altLang="fr-FR" dirty="0">
              <a:latin typeface="AkzidenzGrotesk" panose="02000506030000020003" pitchFamily="2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All of the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space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at the top of the slides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is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now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available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for the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presenters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content.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Please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be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sure to place the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most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important information at the top for the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convenience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of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attendees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.</a:t>
            </a:r>
          </a:p>
          <a:p>
            <a:pPr eaLnBrk="1" hangingPunct="1">
              <a:buFontTx/>
              <a:buNone/>
            </a:pPr>
            <a:endParaRPr lang="fr-FR" altLang="fr-FR" dirty="0">
              <a:latin typeface="AkzidenzGrotesk" panose="02000506030000020003" pitchFamily="2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Please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delete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this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slide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after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reading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it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>
            <a:extLst>
              <a:ext uri="{FF2B5EF4-FFF2-40B4-BE49-F238E27FC236}">
                <a16:creationId xmlns:a16="http://schemas.microsoft.com/office/drawing/2014/main" id="{227D5BD4-C61F-4DB4-63F7-CCA16E657F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altLang="fr-FR" sz="3200" dirty="0" err="1">
                <a:solidFill>
                  <a:srgbClr val="39AB47"/>
                </a:solidFill>
                <a:latin typeface="AkzidenzGrotesk" panose="02000506030000020003" pitchFamily="2" charset="0"/>
                <a:ea typeface="ＭＳ Ｐゴシック" panose="020B0600070205080204" pitchFamily="34" charset="-128"/>
              </a:rPr>
              <a:t>Summary</a:t>
            </a:r>
            <a:endParaRPr lang="fr-FR" altLang="fr-FR" sz="3200" dirty="0">
              <a:solidFill>
                <a:srgbClr val="39AB47"/>
              </a:solidFill>
              <a:latin typeface="AkzidenzGrotesk" panose="02000506030000020003" pitchFamily="2" charset="0"/>
              <a:ea typeface="ＭＳ Ｐゴシック" panose="020B0600070205080204" pitchFamily="34" charset="-128"/>
            </a:endParaRPr>
          </a:p>
        </p:txBody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id="{DD4B18FE-5965-D4FF-CDF9-F37251FCE2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Introduction</a:t>
            </a:r>
          </a:p>
          <a:p>
            <a:pPr eaLnBrk="1" hangingPunct="1"/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...... </a:t>
            </a:r>
          </a:p>
          <a:p>
            <a:pPr eaLnBrk="1" hangingPunct="1"/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......</a:t>
            </a:r>
          </a:p>
          <a:p>
            <a:pPr eaLnBrk="1" hangingPunct="1"/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4">
            <a:extLst>
              <a:ext uri="{FF2B5EF4-FFF2-40B4-BE49-F238E27FC236}">
                <a16:creationId xmlns:a16="http://schemas.microsoft.com/office/drawing/2014/main" id="{BC64F688-42C7-935D-2336-A9463FE344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altLang="fr-FR" sz="3200" dirty="0">
                <a:solidFill>
                  <a:srgbClr val="39AB47"/>
                </a:solidFill>
                <a:latin typeface="AkzidenzGrotesk" panose="02000506030000020003" pitchFamily="2" charset="0"/>
                <a:ea typeface="ＭＳ Ｐゴシック" panose="020B0600070205080204" pitchFamily="34" charset="-128"/>
              </a:rPr>
              <a:t>Introduction</a:t>
            </a:r>
          </a:p>
        </p:txBody>
      </p:sp>
      <p:sp>
        <p:nvSpPr>
          <p:cNvPr id="8194" name="Rectangle 5">
            <a:extLst>
              <a:ext uri="{FF2B5EF4-FFF2-40B4-BE49-F238E27FC236}">
                <a16:creationId xmlns:a16="http://schemas.microsoft.com/office/drawing/2014/main" id="{63D8343C-8BBE-A03E-87E2-EA7A8E5662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Text</a:t>
            </a:r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for the introduction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4">
            <a:extLst>
              <a:ext uri="{FF2B5EF4-FFF2-40B4-BE49-F238E27FC236}">
                <a16:creationId xmlns:a16="http://schemas.microsoft.com/office/drawing/2014/main" id="{58DB5D68-FD65-F6BF-E5AB-D823FE0731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altLang="fr-FR" sz="3200" dirty="0">
                <a:solidFill>
                  <a:srgbClr val="39AB47"/>
                </a:solidFill>
                <a:latin typeface="AkzidenzGrotesk" panose="02000506030000020003" pitchFamily="2" charset="0"/>
                <a:ea typeface="ＭＳ Ｐゴシック" panose="020B0600070205080204" pitchFamily="34" charset="-128"/>
              </a:rPr>
              <a:t>Pictures</a:t>
            </a:r>
          </a:p>
        </p:txBody>
      </p:sp>
      <p:sp>
        <p:nvSpPr>
          <p:cNvPr id="9218" name="Rectangle 8">
            <a:extLst>
              <a:ext uri="{FF2B5EF4-FFF2-40B4-BE49-F238E27FC236}">
                <a16:creationId xmlns:a16="http://schemas.microsoft.com/office/drawing/2014/main" id="{791818BE-562D-0AC3-7E96-7601AD24EBF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fr-FR" altLang="fr-FR" sz="1800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Caption</a:t>
            </a:r>
            <a:r>
              <a:rPr lang="fr-FR" altLang="fr-FR" sz="1800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 for figure</a:t>
            </a:r>
          </a:p>
        </p:txBody>
      </p:sp>
      <p:pic>
        <p:nvPicPr>
          <p:cNvPr id="9219" name="Picture 7" descr="Figure 6">
            <a:extLst>
              <a:ext uri="{FF2B5EF4-FFF2-40B4-BE49-F238E27FC236}">
                <a16:creationId xmlns:a16="http://schemas.microsoft.com/office/drawing/2014/main" id="{FD571AF9-3CB7-CF62-3593-B4C8BE4BD1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5" y="1341438"/>
            <a:ext cx="5000625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>
            <a:extLst>
              <a:ext uri="{FF2B5EF4-FFF2-40B4-BE49-F238E27FC236}">
                <a16:creationId xmlns:a16="http://schemas.microsoft.com/office/drawing/2014/main" id="{A9416A9F-FAEC-C89A-84F4-F3F5B1C27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altLang="fr-FR" sz="3200" dirty="0">
                <a:solidFill>
                  <a:srgbClr val="39AB47"/>
                </a:solidFill>
                <a:latin typeface="AkzidenzGrotesk" panose="02000506030000020003" pitchFamily="2" charset="0"/>
                <a:ea typeface="ＭＳ Ｐゴシック" panose="020B0600070205080204" pitchFamily="34" charset="-128"/>
              </a:rPr>
              <a:t>Conclusions</a:t>
            </a:r>
          </a:p>
        </p:txBody>
      </p:sp>
      <p:sp>
        <p:nvSpPr>
          <p:cNvPr id="10242" name="Rectangle 8">
            <a:extLst>
              <a:ext uri="{FF2B5EF4-FFF2-40B4-BE49-F238E27FC236}">
                <a16:creationId xmlns:a16="http://schemas.microsoft.com/office/drawing/2014/main" id="{C8A707B5-8A91-5FA5-175F-54F5E6B6DF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altLang="fr-FR" dirty="0">
                <a:latin typeface="AkzidenzGrotesk" panose="02000506030000020003" pitchFamily="2" charset="0"/>
                <a:ea typeface="ＭＳ Ｐゴシック" panose="020B0600070205080204" pitchFamily="34" charset="-128"/>
              </a:rPr>
              <a:t>Last slide of </a:t>
            </a:r>
            <a:r>
              <a:rPr lang="fr-FR" altLang="fr-FR" dirty="0" err="1">
                <a:latin typeface="AkzidenzGrotesk" panose="02000506030000020003" pitchFamily="2" charset="0"/>
                <a:ea typeface="ＭＳ Ｐゴシック" panose="020B0600070205080204" pitchFamily="34" charset="-128"/>
              </a:rPr>
              <a:t>presentation</a:t>
            </a:r>
            <a:endParaRPr lang="fr-FR" altLang="fr-FR" dirty="0">
              <a:latin typeface="AkzidenzGrotesk" panose="02000506030000020003" pitchFamily="2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</TotalTime>
  <Words>160</Words>
  <Application>Microsoft Macintosh PowerPoint</Application>
  <PresentationFormat>Grand écran</PresentationFormat>
  <Paragraphs>26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AkzidenzGrotesk</vt:lpstr>
      <vt:lpstr>Arial</vt:lpstr>
      <vt:lpstr>Calibri</vt:lpstr>
      <vt:lpstr>Custom Design</vt:lpstr>
      <vt:lpstr>ME24_XX - The Title of the Paper</vt:lpstr>
      <vt:lpstr>Information for authors</vt:lpstr>
      <vt:lpstr>Summary</vt:lpstr>
      <vt:lpstr>Introduction</vt:lpstr>
      <vt:lpstr>Pictures</vt:lpstr>
      <vt:lpstr>Conclusions</vt:lpstr>
    </vt:vector>
  </TitlesOfParts>
  <Company>ABB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frjegui</dc:creator>
  <cp:lastModifiedBy>Thibaut JOUVET</cp:lastModifiedBy>
  <cp:revision>40</cp:revision>
  <dcterms:created xsi:type="dcterms:W3CDTF">2011-10-10T12:57:00Z</dcterms:created>
  <dcterms:modified xsi:type="dcterms:W3CDTF">2024-07-03T15:42:10Z</dcterms:modified>
</cp:coreProperties>
</file>